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146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26 мая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27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дождь, гроза, вечером временами сильный дождь. Ветер юго-западный 3-8, днем порывы 15 м/с. Температура воздуха ночью 15-17, днем 25-27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28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дождь, временами сильный, гроза. Ветер западный 3-8, временами порывы 15-18 м/с. Температура воздуха 13-15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988363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способствовать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26 мая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29718</TotalTime>
  <Words>848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7267</cp:revision>
  <cp:lastPrinted>2021-07-01T09:11:30Z</cp:lastPrinted>
  <dcterms:created xsi:type="dcterms:W3CDTF">2018-03-27T06:03:00Z</dcterms:created>
  <dcterms:modified xsi:type="dcterms:W3CDTF">2026-05-26T09:06:43Z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